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1" d="100"/>
          <a:sy n="31" d="100"/>
        </p:scale>
        <p:origin x="3038" y="53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</a:t>
            </a:r>
            <a:r>
              <a:rPr lang="en-GB" sz="4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PlantHealth4Life</a:t>
            </a:r>
            <a:endParaRPr lang="en-GB" sz="48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2E9E4C-FF4C-43FE-8E14-163E8461E3EE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45</cp:revision>
  <dcterms:created xsi:type="dcterms:W3CDTF">2023-07-25T13:09:41Z</dcterms:created>
  <dcterms:modified xsi:type="dcterms:W3CDTF">2025-05-06T15:40:45Z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